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5" r:id="rId5"/>
    <p:sldId id="261" r:id="rId6"/>
    <p:sldId id="270" r:id="rId7"/>
    <p:sldId id="271" r:id="rId8"/>
    <p:sldId id="259" r:id="rId9"/>
    <p:sldId id="260" r:id="rId10"/>
    <p:sldId id="262" r:id="rId11"/>
    <p:sldId id="263" r:id="rId12"/>
    <p:sldId id="266" r:id="rId13"/>
    <p:sldId id="268" r:id="rId14"/>
    <p:sldId id="269" r:id="rId15"/>
    <p:sldId id="26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29"/>
    <p:restoredTop sz="93625"/>
  </p:normalViewPr>
  <p:slideViewPr>
    <p:cSldViewPr snapToGrid="0" snapToObjects="1">
      <p:cViewPr varScale="1">
        <p:scale>
          <a:sx n="131" d="100"/>
          <a:sy n="131" d="100"/>
        </p:scale>
        <p:origin x="22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2/23/25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2/23/25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59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58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7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3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2.jpeg"/><Relationship Id="rId14" Type="http://schemas.openxmlformats.org/officeDocument/2006/relationships/hyperlink" Target="https://www.youtube.com/watch?v=v_Wqig8WjV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39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1521</TotalTime>
  <Words>2905</Words>
  <Application>Microsoft Macintosh PowerPoint</Application>
  <PresentationFormat>Widescreen</PresentationFormat>
  <Paragraphs>444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77</cp:revision>
  <dcterms:created xsi:type="dcterms:W3CDTF">2022-06-02T16:58:09Z</dcterms:created>
  <dcterms:modified xsi:type="dcterms:W3CDTF">2025-02-23T19:19:10Z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